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07-09-2011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6722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07-09-2011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6545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07-09-2011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4278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07-09-2011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4649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07-09-2011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88759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07-09-2011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5524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07-09-2011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8305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07-09-2011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41409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07-09-2011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51207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07-09-2011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7254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07-09-2011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30955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6C240-0850-4B49-B8E9-C7A8687F0BA4}" type="datetimeFigureOut">
              <a:rPr lang="da-DK" smtClean="0"/>
              <a:pPr/>
              <a:t>07-09-2011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2035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De marginaliserede børn </a:t>
            </a:r>
            <a:r>
              <a:rPr lang="da-DK" smtClean="0"/>
              <a:t>og unge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2648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635000" y="1772816"/>
            <a:ext cx="7874000" cy="4788719"/>
          </a:xfrm>
          <a:prstGeom prst="ellipse">
            <a:avLst/>
          </a:prstGeom>
          <a:solidFill>
            <a:srgbClr val="FF0000">
              <a:alpha val="42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/>
          </a:p>
          <a:p>
            <a:r>
              <a:rPr lang="da-DK" dirty="0" smtClean="0"/>
              <a:t>	</a:t>
            </a:r>
            <a:r>
              <a:rPr lang="da-DK" b="1" dirty="0" smtClean="0"/>
              <a:t>Farezonen:</a:t>
            </a:r>
          </a:p>
          <a:p>
            <a:r>
              <a:rPr lang="da-DK" dirty="0" smtClean="0"/>
              <a:t>	Ikke deltagende</a:t>
            </a:r>
            <a:endParaRPr lang="da-DK" dirty="0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1403351" y="2420889"/>
            <a:ext cx="6203949" cy="352839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r>
              <a:rPr lang="da-DK" dirty="0" smtClean="0"/>
              <a:t>	</a:t>
            </a:r>
            <a:r>
              <a:rPr lang="da-DK" b="1" dirty="0" smtClean="0"/>
              <a:t>Risikozonen: </a:t>
            </a:r>
          </a:p>
          <a:p>
            <a:r>
              <a:rPr lang="da-DK" dirty="0" smtClean="0"/>
              <a:t>	Svingende deltagelse</a:t>
            </a:r>
            <a:endParaRPr lang="da-DK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151467" y="214313"/>
            <a:ext cx="7793567" cy="838200"/>
          </a:xfrm>
        </p:spPr>
        <p:txBody>
          <a:bodyPr>
            <a:noAutofit/>
          </a:bodyPr>
          <a:lstStyle/>
          <a:p>
            <a:pPr algn="l"/>
            <a:r>
              <a:rPr lang="da-DK" sz="3200" dirty="0" smtClean="0"/>
              <a:t>Registreringsark: </a:t>
            </a:r>
            <a:br>
              <a:rPr lang="da-DK" sz="3200" dirty="0" smtClean="0"/>
            </a:br>
            <a:r>
              <a:rPr lang="da-DK" sz="1400" dirty="0" smtClean="0"/>
              <a:t>Dato:</a:t>
            </a:r>
            <a:br>
              <a:rPr lang="da-DK" sz="1400" dirty="0" smtClean="0"/>
            </a:br>
            <a:r>
              <a:rPr lang="da-DK" sz="1400" dirty="0" smtClean="0"/>
              <a:t>Klasse:</a:t>
            </a:r>
            <a:endParaRPr lang="da-DK" sz="14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71600" y="1160860"/>
            <a:ext cx="8172400" cy="49291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Placer eleverne i forhold til de registrerede tegn på deltagelse/marginalisering.</a:t>
            </a:r>
          </a:p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Drøft tegn på deltagelse.</a:t>
            </a:r>
          </a:p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Drøft  hvad der konkret giver mulighed for deltagelse.</a:t>
            </a: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996267" y="4131469"/>
            <a:ext cx="1344084" cy="75604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2554817" y="3068961"/>
            <a:ext cx="3937000" cy="208823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 smtClean="0"/>
          </a:p>
          <a:p>
            <a:r>
              <a:rPr lang="da-DK" b="1" dirty="0" smtClean="0"/>
              <a:t>Sikkerhedszonen: </a:t>
            </a:r>
          </a:p>
          <a:p>
            <a:r>
              <a:rPr lang="da-DK" dirty="0" smtClean="0"/>
              <a:t>Fuld deltagelse</a:t>
            </a:r>
            <a:endParaRPr lang="da-DK" dirty="0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3895725" y="3788569"/>
            <a:ext cx="1219200" cy="685800"/>
          </a:xfrm>
          <a:prstGeom prst="ellipse">
            <a:avLst/>
          </a:prstGeom>
          <a:solidFill>
            <a:schemeClr val="accent1">
              <a:alpha val="42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554817" y="3213498"/>
            <a:ext cx="393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a-DK" sz="2000" dirty="0">
                <a:solidFill>
                  <a:srgbClr val="B2B2B2"/>
                </a:solidFill>
                <a:latin typeface="Comic Sans MS" pitchFamily="66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278580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635000" y="1772816"/>
            <a:ext cx="7874000" cy="4788719"/>
          </a:xfrm>
          <a:prstGeom prst="ellipse">
            <a:avLst/>
          </a:prstGeom>
          <a:solidFill>
            <a:srgbClr val="FF0000">
              <a:alpha val="42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/>
          </a:p>
          <a:p>
            <a:r>
              <a:rPr lang="da-DK" dirty="0" smtClean="0"/>
              <a:t>	</a:t>
            </a:r>
            <a:endParaRPr lang="da-DK" dirty="0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1403351" y="2420889"/>
            <a:ext cx="6203949" cy="352839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r>
              <a:rPr lang="da-DK" dirty="0" smtClean="0"/>
              <a:t>	</a:t>
            </a:r>
            <a:endParaRPr lang="da-DK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151467" y="214313"/>
            <a:ext cx="7793567" cy="838200"/>
          </a:xfrm>
        </p:spPr>
        <p:txBody>
          <a:bodyPr>
            <a:normAutofit fontScale="90000"/>
          </a:bodyPr>
          <a:lstStyle/>
          <a:p>
            <a:pPr algn="l"/>
            <a:r>
              <a:rPr lang="da-DK" sz="4000" dirty="0" smtClean="0"/>
              <a:t>Registreringsark: </a:t>
            </a:r>
            <a:br>
              <a:rPr lang="da-DK" sz="4000" dirty="0" smtClean="0"/>
            </a:br>
            <a:r>
              <a:rPr lang="da-DK" sz="1800" dirty="0" smtClean="0"/>
              <a:t>Dato:</a:t>
            </a:r>
            <a:br>
              <a:rPr lang="da-DK" sz="1800" dirty="0" smtClean="0"/>
            </a:br>
            <a:r>
              <a:rPr lang="da-DK" sz="1800" dirty="0" smtClean="0"/>
              <a:t>Klasse:</a:t>
            </a:r>
            <a:endParaRPr lang="da-DK" sz="40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35000" y="1160860"/>
            <a:ext cx="8509000" cy="49291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Placer eleverne i forhold til de registrerede tegn på deltagelse/marginalisering.</a:t>
            </a:r>
          </a:p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Drøft tegn på deltagelse.</a:t>
            </a:r>
          </a:p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Drøft  hvad der konkret giver mulighed for deltagelse.</a:t>
            </a:r>
          </a:p>
          <a:p>
            <a:pPr>
              <a:buFont typeface="Wingdings" pitchFamily="2" charset="2"/>
              <a:buNone/>
            </a:pPr>
            <a:endParaRPr lang="da-DK" sz="1200" dirty="0">
              <a:solidFill>
                <a:srgbClr val="B2B2B2"/>
              </a:solidFill>
            </a:endParaRP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996267" y="4131469"/>
            <a:ext cx="1344084" cy="75604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2554817" y="3068961"/>
            <a:ext cx="3937000" cy="208823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 smtClean="0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3895725" y="3788569"/>
            <a:ext cx="1219200" cy="685800"/>
          </a:xfrm>
          <a:prstGeom prst="ellipse">
            <a:avLst/>
          </a:prstGeom>
          <a:solidFill>
            <a:schemeClr val="accent1">
              <a:alpha val="42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554817" y="3213498"/>
            <a:ext cx="393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a-DK" sz="2000" dirty="0">
                <a:solidFill>
                  <a:srgbClr val="B2B2B2"/>
                </a:solidFill>
                <a:latin typeface="Comic Sans MS" pitchFamily="66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6057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65</Words>
  <Application>Microsoft Office PowerPoint</Application>
  <PresentationFormat>Skærmshow (4:3)</PresentationFormat>
  <Paragraphs>73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3</vt:i4>
      </vt:variant>
    </vt:vector>
  </HeadingPairs>
  <TitlesOfParts>
    <vt:vector size="4" baseType="lpstr">
      <vt:lpstr>Kontortema</vt:lpstr>
      <vt:lpstr>De marginaliserede børn og unge</vt:lpstr>
      <vt:lpstr>Registreringsark:  Dato: Klasse:</vt:lpstr>
      <vt:lpstr>Registreringsark:  Dato: Klasse:</vt:lpstr>
    </vt:vector>
  </TitlesOfParts>
  <Company>University College Sjaelland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Kirsten Schiøtt Hansen</dc:creator>
  <cp:lastModifiedBy>Mette Tew</cp:lastModifiedBy>
  <cp:revision>2</cp:revision>
  <dcterms:created xsi:type="dcterms:W3CDTF">2011-06-30T11:11:57Z</dcterms:created>
  <dcterms:modified xsi:type="dcterms:W3CDTF">2011-09-07T12:52:14Z</dcterms:modified>
</cp:coreProperties>
</file>